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2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9" d="100"/>
          <a:sy n="89" d="100"/>
        </p:scale>
        <p:origin x="466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B66EC0-C202-40A5-BE9A-A92CBA609C88}" type="datetimeFigureOut">
              <a:rPr lang="en-US" smtClean="0"/>
              <a:t>6/1/2015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01D6FF-AA2E-4CBD-A46F-91BDC9F534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95055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B66EC0-C202-40A5-BE9A-A92CBA609C88}" type="datetimeFigureOut">
              <a:rPr lang="en-US" smtClean="0"/>
              <a:t>6/1/2015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01D6FF-AA2E-4CBD-A46F-91BDC9F534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18314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B66EC0-C202-40A5-BE9A-A92CBA609C88}" type="datetimeFigureOut">
              <a:rPr lang="en-US" smtClean="0"/>
              <a:t>6/1/2015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01D6FF-AA2E-4CBD-A46F-91BDC9F534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8070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B66EC0-C202-40A5-BE9A-A92CBA609C88}" type="datetimeFigureOut">
              <a:rPr lang="en-US" smtClean="0"/>
              <a:t>6/1/2015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01D6FF-AA2E-4CBD-A46F-91BDC9F534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33476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B66EC0-C202-40A5-BE9A-A92CBA609C88}" type="datetimeFigureOut">
              <a:rPr lang="en-US" smtClean="0"/>
              <a:t>6/1/2015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01D6FF-AA2E-4CBD-A46F-91BDC9F534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48056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B66EC0-C202-40A5-BE9A-A92CBA609C88}" type="datetimeFigureOut">
              <a:rPr lang="en-US" smtClean="0"/>
              <a:t>6/1/2015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01D6FF-AA2E-4CBD-A46F-91BDC9F534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32843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B66EC0-C202-40A5-BE9A-A92CBA609C88}" type="datetimeFigureOut">
              <a:rPr lang="en-US" smtClean="0"/>
              <a:t>6/1/2015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01D6FF-AA2E-4CBD-A46F-91BDC9F534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19306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B66EC0-C202-40A5-BE9A-A92CBA609C88}" type="datetimeFigureOut">
              <a:rPr lang="en-US" smtClean="0"/>
              <a:t>6/1/2015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01D6FF-AA2E-4CBD-A46F-91BDC9F534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87753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B66EC0-C202-40A5-BE9A-A92CBA609C88}" type="datetimeFigureOut">
              <a:rPr lang="en-US" smtClean="0"/>
              <a:t>6/1/2015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01D6FF-AA2E-4CBD-A46F-91BDC9F534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17977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B66EC0-C202-40A5-BE9A-A92CBA609C88}" type="datetimeFigureOut">
              <a:rPr lang="en-US" smtClean="0"/>
              <a:t>6/1/2015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01D6FF-AA2E-4CBD-A46F-91BDC9F534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25449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B66EC0-C202-40A5-BE9A-A92CBA609C88}" type="datetimeFigureOut">
              <a:rPr lang="en-US" smtClean="0"/>
              <a:t>6/1/2015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01D6FF-AA2E-4CBD-A46F-91BDC9F534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74588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B66EC0-C202-40A5-BE9A-A92CBA609C88}" type="datetimeFigureOut">
              <a:rPr lang="en-US" smtClean="0"/>
              <a:t>6/1/2015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01D6FF-AA2E-4CBD-A46F-91BDC9F534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47671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Secret Sauce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Tying it All Together – GOOGLE YOU!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53004" y="5349875"/>
            <a:ext cx="2384022" cy="90642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3989" y="352759"/>
            <a:ext cx="2082052" cy="2045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6261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What You’ve Done So Far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Set up your social media correctly (YAY!)</a:t>
            </a:r>
          </a:p>
          <a:p>
            <a:r>
              <a:rPr lang="en-US" dirty="0" smtClean="0"/>
              <a:t>Begun to learn how to navigate around the top three social media sites</a:t>
            </a:r>
          </a:p>
          <a:p>
            <a:pPr lvl="1"/>
            <a:r>
              <a:rPr lang="en-US" dirty="0" smtClean="0"/>
              <a:t>LinkedIn</a:t>
            </a:r>
          </a:p>
          <a:p>
            <a:pPr lvl="1"/>
            <a:r>
              <a:rPr lang="en-US" dirty="0" smtClean="0"/>
              <a:t>Facebook</a:t>
            </a:r>
          </a:p>
          <a:p>
            <a:pPr lvl="1"/>
            <a:r>
              <a:rPr lang="en-US" dirty="0" smtClean="0"/>
              <a:t>Twitter</a:t>
            </a:r>
          </a:p>
          <a:p>
            <a:pPr lvl="1"/>
            <a:r>
              <a:rPr lang="en-US" dirty="0" smtClean="0"/>
              <a:t>Blog</a:t>
            </a:r>
          </a:p>
          <a:p>
            <a:r>
              <a:rPr lang="en-US" dirty="0" smtClean="0"/>
              <a:t>Written Your Magnetic Headline</a:t>
            </a:r>
          </a:p>
          <a:p>
            <a:r>
              <a:rPr lang="en-US" dirty="0" smtClean="0"/>
              <a:t>Written Your Killer Summary</a:t>
            </a:r>
          </a:p>
          <a:p>
            <a:r>
              <a:rPr lang="en-US" dirty="0" smtClean="0"/>
              <a:t>Congratulations!  You’ve done the hard work already!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25697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How Would You Like To Dominate Search Engines?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Google You!</a:t>
            </a:r>
          </a:p>
          <a:p>
            <a:r>
              <a:rPr lang="en-US" dirty="0" smtClean="0"/>
              <a:t>Bing, Yahoo and other search engines too.</a:t>
            </a:r>
          </a:p>
          <a:p>
            <a:endParaRPr lang="en-US" dirty="0"/>
          </a:p>
          <a:p>
            <a:r>
              <a:rPr lang="en-US" dirty="0" smtClean="0"/>
              <a:t>Why?</a:t>
            </a:r>
          </a:p>
          <a:p>
            <a:pPr lvl="1"/>
            <a:r>
              <a:rPr lang="en-US" dirty="0" smtClean="0"/>
              <a:t>Make it super-easy for high-level executives to find you</a:t>
            </a:r>
          </a:p>
          <a:p>
            <a:pPr lvl="1"/>
            <a:r>
              <a:rPr lang="en-US" dirty="0" smtClean="0"/>
              <a:t>Provide a unified look across your online footprint</a:t>
            </a:r>
          </a:p>
          <a:p>
            <a:pPr lvl="1"/>
            <a:r>
              <a:rPr lang="en-US" dirty="0" smtClean="0"/>
              <a:t>Positively manage your online reputation</a:t>
            </a:r>
          </a:p>
          <a:p>
            <a:pPr lvl="1"/>
            <a:r>
              <a:rPr lang="en-US" dirty="0" smtClean="0"/>
              <a:t>Sell yourself 24/7 without attending one meeting!</a:t>
            </a:r>
          </a:p>
        </p:txBody>
      </p:sp>
    </p:spTree>
    <p:extLst>
      <p:ext uri="{BB962C8B-B14F-4D97-AF65-F5344CB8AC3E}">
        <p14:creationId xmlns:p14="http://schemas.microsoft.com/office/powerpoint/2010/main" val="2761942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To-Do Checklist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Google your name and take a screenshot as a benchmark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Make sure your headline keywords are in your LinkedIn profile </a:t>
            </a:r>
            <a:r>
              <a:rPr lang="en-US" b="1" dirty="0" smtClean="0"/>
              <a:t>in the exact order</a:t>
            </a:r>
            <a:r>
              <a:rPr lang="en-US" dirty="0" smtClean="0"/>
              <a:t> at least 5 times.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Copy your headline to your Facebook “About Me” 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 smtClean="0"/>
              <a:t>Work and Education – Headline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 smtClean="0"/>
              <a:t>Details About You – Headline </a:t>
            </a:r>
            <a:r>
              <a:rPr lang="en-US" b="1" i="1" dirty="0" smtClean="0"/>
              <a:t>and</a:t>
            </a:r>
            <a:r>
              <a:rPr lang="en-US" dirty="0" smtClean="0"/>
              <a:t> Summary from LinkedIn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Copy your headline to your Twitter profile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Copy your headline and summary to your blog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Wait for Google to optimize you!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1481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/>
              <a:t>CONGRATULATIONS!</a:t>
            </a:r>
            <a:endParaRPr lang="en-US" b="1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6944" y="4950567"/>
            <a:ext cx="3658111" cy="1390844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5363" y="1576046"/>
            <a:ext cx="4861272" cy="32408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0123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64</TotalTime>
  <Words>191</Words>
  <Application>Microsoft Office PowerPoint</Application>
  <PresentationFormat>Widescreen</PresentationFormat>
  <Paragraphs>31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Office Theme</vt:lpstr>
      <vt:lpstr>The Secret Sauce</vt:lpstr>
      <vt:lpstr>What You’ve Done So Far</vt:lpstr>
      <vt:lpstr>How Would You Like To Dominate Search Engines?</vt:lpstr>
      <vt:lpstr>To-Do Checklist</vt:lpstr>
      <vt:lpstr>CONGRATULATIONS!</vt:lpstr>
    </vt:vector>
  </TitlesOfParts>
  <Company>Toshiba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Secret Sauce</dc:title>
  <dc:creator>Karla Silver</dc:creator>
  <cp:lastModifiedBy>Karla Silver</cp:lastModifiedBy>
  <cp:revision>5</cp:revision>
  <dcterms:created xsi:type="dcterms:W3CDTF">2015-06-01T16:47:04Z</dcterms:created>
  <dcterms:modified xsi:type="dcterms:W3CDTF">2015-06-01T22:10:03Z</dcterms:modified>
</cp:coreProperties>
</file>